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8175" y="2552700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fefefefef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6250" y="1409700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fefef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2025-04-27T13:47:10Z</dcterms:created>
  <dcterms:modified xsi:type="dcterms:W3CDTF">2025-04-27T13:47:10Z</dcterms:modified>
</cp:coreProperties>
</file>